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722"/>
  </p:normalViewPr>
  <p:slideViewPr>
    <p:cSldViewPr snapToGrid="0">
      <p:cViewPr>
        <p:scale>
          <a:sx n="113" d="100"/>
          <a:sy n="113" d="100"/>
        </p:scale>
        <p:origin x="76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7A02012-2188-A447-2014-CB05EC75A9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2642990" y="-3460325"/>
            <a:ext cx="6904800" cy="13809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DA5610-B900-7F3E-7E20-E24F9D7E8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4615"/>
            <a:ext cx="9144000" cy="175534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4DF98-84D2-47EC-B7CF-DDE9037E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 descr="A logo with a white circle and blue and red stripes&#10;&#10;Description automatically generated">
            <a:extLst>
              <a:ext uri="{FF2B5EF4-FFF2-40B4-BE49-F238E27FC236}">
                <a16:creationId xmlns:a16="http://schemas.microsoft.com/office/drawing/2014/main" id="{7945C630-DEB5-56BA-CE0F-0072438F981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440161" y="-94598"/>
            <a:ext cx="3525078" cy="17625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6EF034-C80B-A51F-3322-9940C83E8C41}"/>
              </a:ext>
            </a:extLst>
          </p:cNvPr>
          <p:cNvSpPr/>
          <p:nvPr userDrawn="1"/>
        </p:nvSpPr>
        <p:spPr>
          <a:xfrm>
            <a:off x="0" y="6291943"/>
            <a:ext cx="12192000" cy="566057"/>
          </a:xfrm>
          <a:prstGeom prst="rect">
            <a:avLst/>
          </a:prstGeom>
          <a:solidFill>
            <a:srgbClr val="1E22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silhouette of a building&#10;&#10;Description automatically generated">
            <a:extLst>
              <a:ext uri="{FF2B5EF4-FFF2-40B4-BE49-F238E27FC236}">
                <a16:creationId xmlns:a16="http://schemas.microsoft.com/office/drawing/2014/main" id="{2B16AAD7-F7BE-CCC3-E49D-0EF5F8C42F2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10643" y="5340980"/>
            <a:ext cx="5170714" cy="10366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3D136B0-4DF2-4AC2-4E1F-9CB843BCC2C7}"/>
              </a:ext>
            </a:extLst>
          </p:cNvPr>
          <p:cNvSpPr txBox="1"/>
          <p:nvPr userDrawn="1"/>
        </p:nvSpPr>
        <p:spPr>
          <a:xfrm>
            <a:off x="3910691" y="6433173"/>
            <a:ext cx="4370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Visby CF Medium" pitchFamily="2" charset="77"/>
              </a:rPr>
              <a:t>UK Kidney Week, 11 – 13 June 2024, Edinburgh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AE70F3-9CA0-8993-8439-07162B3F4DB5}"/>
              </a:ext>
            </a:extLst>
          </p:cNvPr>
          <p:cNvSpPr txBox="1"/>
          <p:nvPr userDrawn="1"/>
        </p:nvSpPr>
        <p:spPr>
          <a:xfrm>
            <a:off x="10050234" y="6433172"/>
            <a:ext cx="1238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Visby CF Medium" pitchFamily="2" charset="77"/>
              </a:rPr>
              <a:t>#UKKW2024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67CBCB-5605-374D-4D10-3B0FA5ED0650}"/>
              </a:ext>
            </a:extLst>
          </p:cNvPr>
          <p:cNvSpPr txBox="1"/>
          <p:nvPr userDrawn="1"/>
        </p:nvSpPr>
        <p:spPr>
          <a:xfrm>
            <a:off x="932089" y="6433172"/>
            <a:ext cx="1238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Visby CF Medium" pitchFamily="2" charset="77"/>
              </a:rPr>
              <a:t>UKKW.ORG</a:t>
            </a:r>
          </a:p>
        </p:txBody>
      </p:sp>
      <p:pic>
        <p:nvPicPr>
          <p:cNvPr id="15" name="Picture 1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F70CC0C4-D9D0-26A6-ACF4-884333ABDED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668000" y="203178"/>
            <a:ext cx="1321004" cy="61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0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5746-50C1-2F70-9344-D300C3DA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B7B6-5330-132C-E753-FB40A17C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CFD6ADC-5E1D-1BF8-65B6-6701A7D85BAD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6C7F659-CF46-B38A-BD24-5B0B817FB671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77DDF10-5C01-C26C-6FF7-E711CBA60D5C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1B90D8-3963-90F2-68B9-1AA74694A07A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65B4ECF-963C-08F3-2570-47654ABE7061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  <p:pic>
        <p:nvPicPr>
          <p:cNvPr id="11" name="Picture 10" descr="A white oval with blue text on it&#10;&#10;Description automatically generated">
            <a:extLst>
              <a:ext uri="{FF2B5EF4-FFF2-40B4-BE49-F238E27FC236}">
                <a16:creationId xmlns:a16="http://schemas.microsoft.com/office/drawing/2014/main" id="{23EBBFB2-4417-77D1-C17A-EF7E4E9669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2419" y="62494"/>
            <a:ext cx="688226" cy="6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30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CC47B-8227-6991-78BB-BC68A45F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C472F-3C67-29EB-3A4C-7D0DD11D2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7" name="Picture 6" descr="A white oval with blue text on it&#10;&#10;Description automatically generated">
            <a:extLst>
              <a:ext uri="{FF2B5EF4-FFF2-40B4-BE49-F238E27FC236}">
                <a16:creationId xmlns:a16="http://schemas.microsoft.com/office/drawing/2014/main" id="{A619407C-A4EF-D54B-460E-C5940216D6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2419" y="62494"/>
            <a:ext cx="688226" cy="6948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C707F5F-0DCC-8E09-9D69-A2C03B4D73EE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DBD188E-D5D8-40C9-E43B-0D01EC999F7A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BF33997-B838-5A00-49C1-9CE04375EFE9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3E5343-AB1E-6FBF-58FF-D684DB6E49C8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7F95A4B-4AD4-8322-9805-068947AEAB61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265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EC96E-5849-9F57-B85F-C734860B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A099C-B92E-DC46-0178-7F376C938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CA23B-DE87-D0DA-8933-B173C7960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0C00DA-CC7F-EBB2-4645-5356868D5621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08B487-C1BB-8F3E-0792-CFDF4838438C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668A446-9C0B-709B-C84B-A0DDB56F607E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9FEE266-C491-63E4-3D4C-89A20AEDC399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D0BC387-527E-2DF0-8DD8-D5B1C1842013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  <p:pic>
        <p:nvPicPr>
          <p:cNvPr id="13" name="Picture 12" descr="A white oval with blue text on it&#10;&#10;Description automatically generated">
            <a:extLst>
              <a:ext uri="{FF2B5EF4-FFF2-40B4-BE49-F238E27FC236}">
                <a16:creationId xmlns:a16="http://schemas.microsoft.com/office/drawing/2014/main" id="{5AB30DBD-9EF8-C83C-BD01-67D78BFBEC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2419" y="62494"/>
            <a:ext cx="688226" cy="6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6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650C-2667-D75C-716F-A4BCF3F1D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176DD-6DFE-C181-EC02-E52AF640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49B87-D700-8F10-A7E7-0E96A6E6F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58B1E4-0E32-1B6B-A1D8-0F6D09466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9E88CD-B1E0-2671-04BB-D3078580E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EB2958-C780-22F6-5878-0A91D1C2DF03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FEFA6D-B28D-5DF5-A0E5-6E94465CE9A7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A3753A5-A639-0872-52AC-2F90DBAF38CC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C3BB888-022F-B196-F1A3-7710DA96A885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5B44168-A268-FCEC-BC5F-FBC481F7B3B9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  <p:pic>
        <p:nvPicPr>
          <p:cNvPr id="15" name="Picture 14" descr="A white oval with blue text on it&#10;&#10;Description automatically generated">
            <a:extLst>
              <a:ext uri="{FF2B5EF4-FFF2-40B4-BE49-F238E27FC236}">
                <a16:creationId xmlns:a16="http://schemas.microsoft.com/office/drawing/2014/main" id="{B37D82AC-807D-A803-DEE3-7BE3602B1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2419" y="62494"/>
            <a:ext cx="688226" cy="6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37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84546-A436-134E-856D-79C383DA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FB6C5B0-F48B-9EC9-CD24-FEE8F7FCD1A1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7BF5DC1-22C9-03A1-157C-67325AE0B2C3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4CB5F77-6E5A-8C4A-DCF3-E924659179BE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7FD34E2-ABA9-88B8-9620-1033AD5B4DAB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9F7881-34B5-341E-1EA2-272B4059C492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  <p:pic>
        <p:nvPicPr>
          <p:cNvPr id="11" name="Picture 10" descr="A white oval with blue text on it&#10;&#10;Description automatically generated">
            <a:extLst>
              <a:ext uri="{FF2B5EF4-FFF2-40B4-BE49-F238E27FC236}">
                <a16:creationId xmlns:a16="http://schemas.microsoft.com/office/drawing/2014/main" id="{D3B9651D-50D7-0E94-46D4-1BF314E145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2419" y="62494"/>
            <a:ext cx="688226" cy="6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9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9ED7D-4ECF-06F2-F8D9-F4D72BA0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AF630-974C-12DE-1765-EAB6A5D60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404B599-145F-DF5B-C85E-839AF63476B9}"/>
              </a:ext>
            </a:extLst>
          </p:cNvPr>
          <p:cNvGrpSpPr/>
          <p:nvPr userDrawn="1"/>
        </p:nvGrpSpPr>
        <p:grpSpPr>
          <a:xfrm>
            <a:off x="0" y="6291943"/>
            <a:ext cx="12192000" cy="566057"/>
            <a:chOff x="0" y="6291943"/>
            <a:chExt cx="12192000" cy="5660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E4B033-90B3-37A8-F067-2BCF7DBC6EB3}"/>
                </a:ext>
              </a:extLst>
            </p:cNvPr>
            <p:cNvSpPr/>
            <p:nvPr userDrawn="1"/>
          </p:nvSpPr>
          <p:spPr>
            <a:xfrm>
              <a:off x="0" y="6291943"/>
              <a:ext cx="12192000" cy="566057"/>
            </a:xfrm>
            <a:prstGeom prst="rect">
              <a:avLst/>
            </a:prstGeom>
            <a:solidFill>
              <a:srgbClr val="1E225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A7EF75-CC09-1FDC-7A48-60616A18CA65}"/>
                </a:ext>
              </a:extLst>
            </p:cNvPr>
            <p:cNvSpPr txBox="1"/>
            <p:nvPr userDrawn="1"/>
          </p:nvSpPr>
          <p:spPr>
            <a:xfrm>
              <a:off x="3910691" y="6433173"/>
              <a:ext cx="4370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 Kidney Week 2024, 11 – 13 June 2024, Edinburgh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EC2F04-E513-781B-3919-A005FD83DC9F}"/>
                </a:ext>
              </a:extLst>
            </p:cNvPr>
            <p:cNvSpPr txBox="1"/>
            <p:nvPr userDrawn="1"/>
          </p:nvSpPr>
          <p:spPr>
            <a:xfrm>
              <a:off x="10050234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#UKKW2024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61C6FF-5292-710B-6A52-E7A181445051}"/>
                </a:ext>
              </a:extLst>
            </p:cNvPr>
            <p:cNvSpPr txBox="1"/>
            <p:nvPr userDrawn="1"/>
          </p:nvSpPr>
          <p:spPr>
            <a:xfrm>
              <a:off x="932089" y="6433172"/>
              <a:ext cx="1238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Visby CF Medium" pitchFamily="2" charset="77"/>
                </a:rPr>
                <a:t>UKKW.ORG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452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859B-D32B-42A0-8E72-4CD87DA37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5AC29-38EF-3DAE-A83A-BB8BA049AA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0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3654-A7E7-5F22-0E31-FE46C3F6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2806-632D-8E23-9C91-C8E95FFA2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9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E8BD8-1AE1-3E22-400D-7D1BD2BD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0F3B1-1074-F453-5263-CC81E44BC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4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38F2-E213-8070-6D3E-2E05D128F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C41FE-C941-2DBD-3D13-43D681349E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B0638-6D7A-F5AC-C0DD-B7A42BB3E0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0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842D3-951E-4C94-D9DF-E4B81703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30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Visby CF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Sewell</dc:creator>
  <cp:lastModifiedBy>Caitlin Sewell</cp:lastModifiedBy>
  <cp:revision>2</cp:revision>
  <dcterms:created xsi:type="dcterms:W3CDTF">2024-06-04T10:00:30Z</dcterms:created>
  <dcterms:modified xsi:type="dcterms:W3CDTF">2024-06-04T10:07:26Z</dcterms:modified>
</cp:coreProperties>
</file>